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19-02-2015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e 10"/>
          <p:cNvGrpSpPr/>
          <p:nvPr/>
        </p:nvGrpSpPr>
        <p:grpSpPr>
          <a:xfrm>
            <a:off x="1524000" y="1123434"/>
            <a:ext cx="5943600" cy="304800"/>
            <a:chOff x="1524000" y="1066800"/>
            <a:chExt cx="5943600" cy="304800"/>
          </a:xfrm>
        </p:grpSpPr>
        <p:cxnSp>
          <p:nvCxnSpPr>
            <p:cNvPr id="3" name="Lige forbindelse 2"/>
            <p:cNvCxnSpPr/>
            <p:nvPr/>
          </p:nvCxnSpPr>
          <p:spPr>
            <a:xfrm>
              <a:off x="1524000" y="1219200"/>
              <a:ext cx="594360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ge forbindelse 9"/>
            <p:cNvCxnSpPr/>
            <p:nvPr/>
          </p:nvCxnSpPr>
          <p:spPr>
            <a:xfrm flipV="1">
              <a:off x="74676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ge forbindelse 44"/>
            <p:cNvCxnSpPr/>
            <p:nvPr/>
          </p:nvCxnSpPr>
          <p:spPr>
            <a:xfrm flipV="1">
              <a:off x="15240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felt 11"/>
          <p:cNvSpPr txBox="1"/>
          <p:nvPr/>
        </p:nvSpPr>
        <p:spPr>
          <a:xfrm>
            <a:off x="4017143" y="89380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130 mm</a:t>
            </a:r>
            <a:endParaRPr lang="da-DK" dirty="0"/>
          </a:p>
        </p:txBody>
      </p:sp>
      <p:grpSp>
        <p:nvGrpSpPr>
          <p:cNvPr id="16" name="Gruppe 15"/>
          <p:cNvGrpSpPr/>
          <p:nvPr/>
        </p:nvGrpSpPr>
        <p:grpSpPr>
          <a:xfrm>
            <a:off x="1143000" y="1524000"/>
            <a:ext cx="304800" cy="2743200"/>
            <a:chOff x="1143000" y="1524000"/>
            <a:chExt cx="304800" cy="2743200"/>
          </a:xfrm>
        </p:grpSpPr>
        <p:cxnSp>
          <p:nvCxnSpPr>
            <p:cNvPr id="14" name="Lige forbindelse 13"/>
            <p:cNvCxnSpPr/>
            <p:nvPr/>
          </p:nvCxnSpPr>
          <p:spPr>
            <a:xfrm>
              <a:off x="1295400" y="1524000"/>
              <a:ext cx="0" cy="274320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ge forbindelse 46"/>
            <p:cNvCxnSpPr/>
            <p:nvPr/>
          </p:nvCxnSpPr>
          <p:spPr>
            <a:xfrm>
              <a:off x="1143000" y="15240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ge forbindelse 47"/>
            <p:cNvCxnSpPr/>
            <p:nvPr/>
          </p:nvCxnSpPr>
          <p:spPr>
            <a:xfrm>
              <a:off x="1143000" y="42672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kstfelt 48"/>
          <p:cNvSpPr txBox="1"/>
          <p:nvPr/>
        </p:nvSpPr>
        <p:spPr>
          <a:xfrm>
            <a:off x="417005" y="271093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6</a:t>
            </a:r>
            <a:r>
              <a:rPr lang="da-DK" dirty="0" smtClean="0"/>
              <a:t>0 mm</a:t>
            </a:r>
            <a:endParaRPr lang="da-DK" dirty="0"/>
          </a:p>
        </p:txBody>
      </p:sp>
      <p:cxnSp>
        <p:nvCxnSpPr>
          <p:cNvPr id="51" name="Lige forbindelse 50"/>
          <p:cNvCxnSpPr/>
          <p:nvPr/>
        </p:nvCxnSpPr>
        <p:spPr>
          <a:xfrm>
            <a:off x="1295400" y="47244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forbindelse 51"/>
          <p:cNvCxnSpPr/>
          <p:nvPr/>
        </p:nvCxnSpPr>
        <p:spPr>
          <a:xfrm>
            <a:off x="1143000" y="47244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forbindelse 52"/>
          <p:cNvCxnSpPr/>
          <p:nvPr/>
        </p:nvCxnSpPr>
        <p:spPr>
          <a:xfrm>
            <a:off x="1143000" y="5181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felt 53"/>
          <p:cNvSpPr txBox="1"/>
          <p:nvPr/>
        </p:nvSpPr>
        <p:spPr>
          <a:xfrm>
            <a:off x="417004" y="476250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10 mm</a:t>
            </a:r>
            <a:endParaRPr lang="da-DK" dirty="0"/>
          </a:p>
        </p:txBody>
      </p:sp>
      <p:cxnSp>
        <p:nvCxnSpPr>
          <p:cNvPr id="56" name="Lige forbindelse 55"/>
          <p:cNvCxnSpPr/>
          <p:nvPr/>
        </p:nvCxnSpPr>
        <p:spPr>
          <a:xfrm flipV="1">
            <a:off x="7467600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ge forbindelse 56"/>
          <p:cNvCxnSpPr/>
          <p:nvPr/>
        </p:nvCxnSpPr>
        <p:spPr>
          <a:xfrm flipV="1">
            <a:off x="1514475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forbindelse 58"/>
          <p:cNvCxnSpPr/>
          <p:nvPr/>
        </p:nvCxnSpPr>
        <p:spPr>
          <a:xfrm>
            <a:off x="7467600" y="15240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ge forbindelse 59"/>
          <p:cNvCxnSpPr/>
          <p:nvPr/>
        </p:nvCxnSpPr>
        <p:spPr>
          <a:xfrm>
            <a:off x="74676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kstboks 1"/>
          <p:cNvSpPr txBox="1"/>
          <p:nvPr/>
        </p:nvSpPr>
        <p:spPr>
          <a:xfrm>
            <a:off x="1524000" y="1429434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Server is </a:t>
            </a:r>
            <a:r>
              <a:rPr lang="da-DK" sz="3600" dirty="0" err="1" smtClean="0"/>
              <a:t>full</a:t>
            </a:r>
            <a:r>
              <a:rPr lang="da-DK" sz="3600" dirty="0" smtClean="0"/>
              <a:t>!</a:t>
            </a:r>
            <a:endParaRPr lang="da-DK" sz="3600" dirty="0"/>
          </a:p>
        </p:txBody>
      </p:sp>
      <p:grpSp>
        <p:nvGrpSpPr>
          <p:cNvPr id="6" name="Gruppe 5"/>
          <p:cNvGrpSpPr/>
          <p:nvPr/>
        </p:nvGrpSpPr>
        <p:grpSpPr>
          <a:xfrm>
            <a:off x="5715000" y="2238674"/>
            <a:ext cx="4343400" cy="3123901"/>
            <a:chOff x="5715000" y="2238674"/>
            <a:chExt cx="4343400" cy="3123901"/>
          </a:xfrm>
        </p:grpSpPr>
        <p:pic>
          <p:nvPicPr>
            <p:cNvPr id="3" name="Billed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124200"/>
              <a:ext cx="3581400" cy="2238375"/>
            </a:xfrm>
            <a:prstGeom prst="rect">
              <a:avLst/>
            </a:prstGeom>
          </p:spPr>
        </p:pic>
        <p:sp>
          <p:nvSpPr>
            <p:cNvPr id="5" name="Oval billedforklaring 4"/>
            <p:cNvSpPr/>
            <p:nvPr/>
          </p:nvSpPr>
          <p:spPr>
            <a:xfrm flipH="1">
              <a:off x="5715000" y="2238674"/>
              <a:ext cx="2209800" cy="1219200"/>
            </a:xfrm>
            <a:prstGeom prst="wedgeEllipseCallout">
              <a:avLst>
                <a:gd name="adj1" fmla="val -43993"/>
                <a:gd name="adj2" fmla="val 843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dirty="0" smtClean="0"/>
                <a:t>Hvad er det I fylder jeres servere med?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65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41</Words>
  <Application>Microsoft Office PowerPoint</Application>
  <PresentationFormat>Skærmshow (4:3)</PresentationFormat>
  <Paragraphs>20</Paragraphs>
  <Slides>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</vt:i4>
      </vt:variant>
    </vt:vector>
  </HeadingPairs>
  <TitlesOfParts>
    <vt:vector size="8" baseType="lpstr">
      <vt:lpstr>Arial</vt:lpstr>
      <vt:lpstr>Calibri</vt:lpstr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rasorensen</cp:lastModifiedBy>
  <cp:revision>15</cp:revision>
  <dcterms:created xsi:type="dcterms:W3CDTF">2015-02-19T07:54:20Z</dcterms:created>
  <dcterms:modified xsi:type="dcterms:W3CDTF">2015-02-19T10:37:47Z</dcterms:modified>
</cp:coreProperties>
</file>